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2d97828750a4331" /><Relationship Type="http://schemas.openxmlformats.org/officeDocument/2006/relationships/extended-properties" Target="/docProps/app.xml" Id="Rad55ccaa80714757" /><Relationship Type="http://schemas.openxmlformats.org/officeDocument/2006/relationships/officeDocument" Target="/ppt/presentation.xml" Id="R8a37fbadb216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09929dd23421f"/>
  </p:sldMasterIdLst>
  <p:notesMasterIdLst>
    <p:notesMasterId xmlns:r="http://schemas.openxmlformats.org/officeDocument/2006/relationships" r:id="R6935d03afbe741ee"/>
  </p:notesMasterIdLst>
  <p:sldIdLst>
    <p:sldId xmlns:r="http://schemas.openxmlformats.org/officeDocument/2006/relationships" id="256" r:id="R0ca8a0ab0e5f49be"/>
    <p:sldId xmlns:r="http://schemas.openxmlformats.org/officeDocument/2006/relationships" id="257" r:id="R3d4e556a137b49ea"/>
    <p:sldId xmlns:r="http://schemas.openxmlformats.org/officeDocument/2006/relationships" id="258" r:id="R5fbe168bfb8b4138"/>
    <p:sldId xmlns:r="http://schemas.openxmlformats.org/officeDocument/2006/relationships" id="259" r:id="R0265b970ecb04a86"/>
    <p:sldId xmlns:r="http://schemas.openxmlformats.org/officeDocument/2006/relationships" id="260" r:id="R8c7c65ee913c4d4c"/>
    <p:sldId xmlns:r="http://schemas.openxmlformats.org/officeDocument/2006/relationships" id="261" r:id="R1f28fa78e5464405"/>
    <p:sldId xmlns:r="http://schemas.openxmlformats.org/officeDocument/2006/relationships" id="262" r:id="R18937584318b41c0"/>
    <p:sldId xmlns:r="http://schemas.openxmlformats.org/officeDocument/2006/relationships" id="263" r:id="Rd51fa3a4631f48da"/>
    <p:sldId xmlns:r="http://schemas.openxmlformats.org/officeDocument/2006/relationships" id="264" r:id="Raa100b8a4d76434c"/>
    <p:sldId xmlns:r="http://schemas.openxmlformats.org/officeDocument/2006/relationships" id="265" r:id="Rcae069bf3bbd4b04"/>
    <p:sldId xmlns:r="http://schemas.openxmlformats.org/officeDocument/2006/relationships" id="266" r:id="R68ad9c0d19504fa7"/>
    <p:sldId xmlns:r="http://schemas.openxmlformats.org/officeDocument/2006/relationships" id="267" r:id="R93037d0c24db428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7e53453800d4384" /><Relationship Type="http://schemas.openxmlformats.org/officeDocument/2006/relationships/slideMaster" Target="/ppt/slideMasters/slideMaster1.xml" Id="Rb7109929dd23421f" /><Relationship Type="http://schemas.openxmlformats.org/officeDocument/2006/relationships/notesMaster" Target="/ppt/notesMasters/notesMaster1.xml" Id="R6935d03afbe741ee" /><Relationship Type="http://schemas.openxmlformats.org/officeDocument/2006/relationships/presProps" Target="/ppt/presProps.xml" Id="R919d1d2c27ff4eee" /><Relationship Type="http://schemas.openxmlformats.org/officeDocument/2006/relationships/viewProps" Target="/ppt/viewProps.xml" Id="R780c2d97aa7c4f7f" /><Relationship Type="http://schemas.openxmlformats.org/officeDocument/2006/relationships/tableStyles" Target="/ppt/tableStyles.xml" Id="R71d5024b5bfe4b97" /><Relationship Type="http://schemas.openxmlformats.org/officeDocument/2006/relationships/slide" Target="/ppt/slides/slide1.xml" Id="R0ca8a0ab0e5f49be" /><Relationship Type="http://schemas.openxmlformats.org/officeDocument/2006/relationships/slide" Target="/ppt/slides/slide2.xml" Id="R3d4e556a137b49ea" /><Relationship Type="http://schemas.openxmlformats.org/officeDocument/2006/relationships/slide" Target="/ppt/slides/slide3.xml" Id="R5fbe168bfb8b4138" /><Relationship Type="http://schemas.openxmlformats.org/officeDocument/2006/relationships/slide" Target="/ppt/slides/slide4.xml" Id="R0265b970ecb04a86" /><Relationship Type="http://schemas.openxmlformats.org/officeDocument/2006/relationships/slide" Target="/ppt/slides/slide5.xml" Id="R8c7c65ee913c4d4c" /><Relationship Type="http://schemas.openxmlformats.org/officeDocument/2006/relationships/slide" Target="/ppt/slides/slide6.xml" Id="R1f28fa78e5464405" /><Relationship Type="http://schemas.openxmlformats.org/officeDocument/2006/relationships/slide" Target="/ppt/slides/slide7.xml" Id="R18937584318b41c0" /><Relationship Type="http://schemas.openxmlformats.org/officeDocument/2006/relationships/slide" Target="/ppt/slides/slide8.xml" Id="Rd51fa3a4631f48da" /><Relationship Type="http://schemas.openxmlformats.org/officeDocument/2006/relationships/slide" Target="/ppt/slides/slide9.xml" Id="Raa100b8a4d76434c" /><Relationship Type="http://schemas.openxmlformats.org/officeDocument/2006/relationships/slide" Target="/ppt/slides/slide10.xml" Id="Rcae069bf3bbd4b04" /><Relationship Type="http://schemas.openxmlformats.org/officeDocument/2006/relationships/slide" Target="/ppt/slides/slide11.xml" Id="R68ad9c0d19504fa7" /><Relationship Type="http://schemas.openxmlformats.org/officeDocument/2006/relationships/slide" Target="/ppt/slides/slide12.xml" Id="R93037d0c24db428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b639894ada541c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feb7623c2574157" /><Relationship Type="http://schemas.openxmlformats.org/officeDocument/2006/relationships/notesMaster" Target="/ppt/notesMasters/notesMaster1.xml" Id="R148e1f718f944f0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de1889c3e404cec" /><Relationship Type="http://schemas.openxmlformats.org/officeDocument/2006/relationships/notesMaster" Target="/ppt/notesMasters/notesMaster1.xml" Id="R2c4f7dd95cd8434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81bd9527c2641da" /><Relationship Type="http://schemas.openxmlformats.org/officeDocument/2006/relationships/notesMaster" Target="/ppt/notesMasters/notesMaster1.xml" Id="R9e4ff1368e90488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c808ba4b61a4e28" /><Relationship Type="http://schemas.openxmlformats.org/officeDocument/2006/relationships/notesMaster" Target="/ppt/notesMasters/notesMaster1.xml" Id="R8ec78be94b95485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d8e7358ef84e95" /><Relationship Type="http://schemas.openxmlformats.org/officeDocument/2006/relationships/notesMaster" Target="/ppt/notesMasters/notesMaster1.xml" Id="R42f91e0a102447e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b30ab975cbc4601" /><Relationship Type="http://schemas.openxmlformats.org/officeDocument/2006/relationships/notesMaster" Target="/ppt/notesMasters/notesMaster1.xml" Id="R5330b56e41614d3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5fb9b1525d34635" /><Relationship Type="http://schemas.openxmlformats.org/officeDocument/2006/relationships/notesMaster" Target="/ppt/notesMasters/notesMaster1.xml" Id="R15b0ab3ab31e4f5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63a6af3c4d04030" /><Relationship Type="http://schemas.openxmlformats.org/officeDocument/2006/relationships/notesMaster" Target="/ppt/notesMasters/notesMaster1.xml" Id="R57e3c7ea34fe4f8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89d5671d70047a1" /><Relationship Type="http://schemas.openxmlformats.org/officeDocument/2006/relationships/notesMaster" Target="/ppt/notesMasters/notesMaster1.xml" Id="R3269b59284fa4bd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a5a82fbcf8e4131" /><Relationship Type="http://schemas.openxmlformats.org/officeDocument/2006/relationships/notesMaster" Target="/ppt/notesMasters/notesMaster1.xml" Id="R1a24851bd7e3433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dd0add1be66467e" /><Relationship Type="http://schemas.openxmlformats.org/officeDocument/2006/relationships/notesMaster" Target="/ppt/notesMasters/notesMaster1.xml" Id="Ra7c6c3a76240456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47966d8b88d4a2f" /><Relationship Type="http://schemas.openxmlformats.org/officeDocument/2006/relationships/notesMaster" Target="/ppt/notesMasters/notesMaster1.xml" Id="R4d09aaf1ad3a40a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1133e2abe448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d6e6df27de1477b" /><Relationship Type="http://schemas.openxmlformats.org/officeDocument/2006/relationships/slideLayout" Target="/ppt/slideLayouts/slideLayout1.xml" Id="R0eb07ad8c51c458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07ad8c51c458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1a347823f4bfb" /><Relationship Type="http://schemas.openxmlformats.org/officeDocument/2006/relationships/notesSlide" Target="/ppt/notesSlides/notesSlide1.xml" Id="Rb42f1996a60b4a0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6f4d133d46f4" /><Relationship Type="http://schemas.openxmlformats.org/officeDocument/2006/relationships/notesSlide" Target="/ppt/notesSlides/notesSlide10.xml" Id="R4ed4a32abeb94b7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a5e719f54a46" /><Relationship Type="http://schemas.openxmlformats.org/officeDocument/2006/relationships/notesSlide" Target="/ppt/notesSlides/notesSlide11.xml" Id="R4300df1e98944f9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a42d9e634d48" /><Relationship Type="http://schemas.openxmlformats.org/officeDocument/2006/relationships/notesSlide" Target="/ppt/notesSlides/notesSlide12.xml" Id="R67135ce4c71e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fb5c60e04469" /><Relationship Type="http://schemas.openxmlformats.org/officeDocument/2006/relationships/notesSlide" Target="/ppt/notesSlides/notesSlide2.xml" Id="R8d24a1dd6222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02445185411d" /><Relationship Type="http://schemas.openxmlformats.org/officeDocument/2006/relationships/notesSlide" Target="/ppt/notesSlides/notesSlide3.xml" Id="R2631cbf4bbc1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65c5712954b5c" /><Relationship Type="http://schemas.openxmlformats.org/officeDocument/2006/relationships/notesSlide" Target="/ppt/notesSlides/notesSlide4.xml" Id="Rd0cb72001218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be3fdb984f83" /><Relationship Type="http://schemas.openxmlformats.org/officeDocument/2006/relationships/notesSlide" Target="/ppt/notesSlides/notesSlide5.xml" Id="Rf5dfaf8b451b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9d2caf734162" /><Relationship Type="http://schemas.openxmlformats.org/officeDocument/2006/relationships/notesSlide" Target="/ppt/notesSlides/notesSlide6.xml" Id="R6589ba5af3e2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ce37e83444487" /><Relationship Type="http://schemas.openxmlformats.org/officeDocument/2006/relationships/notesSlide" Target="/ppt/notesSlides/notesSlide7.xml" Id="Rfca9d94b4f81461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42a5a7464f6a" /><Relationship Type="http://schemas.openxmlformats.org/officeDocument/2006/relationships/notesSlide" Target="/ppt/notesSlides/notesSlide8.xml" Id="R00b7db7d44b4492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c1c9790949e3" /><Relationship Type="http://schemas.openxmlformats.org/officeDocument/2006/relationships/notesSlide" Target="/ppt/notesSlides/notesSlide9.xml" Id="R8c99fd923e60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AA6326D-ACDE-49D6-A6AE-0E33BD7B1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04BF1A-084C-4BF9-8F3E-6FC7A798D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C65E63-0874-4CCF-8A21-32B3FB7F0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Pitch comercial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2A3F8C-18C6-41F3-AF72-A7BCEF0FF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7429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9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RoboLiga Academy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688169-0BFB-4151-B02B-2C26F0952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71650"/>
            <a:ext cx="7239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La liga academica digital para retos de robotica, evidencias, evaluacion y portafolios STEAM.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C2C69F-4AF1-4704-9C12-A97EFC0E7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914400"/>
            <a:ext cx="28575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8F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B80983-F52A-4173-A893-4A0F21075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504950"/>
            <a:ext cx="15240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E95B5E-9F89-47A7-B5E2-290482A87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752600"/>
            <a:ext cx="9906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A3974A-49B6-4DB6-816B-E8AC31DC1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95600"/>
            <a:ext cx="838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261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95787E-C927-489D-9038-D0A8CF4A2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895600"/>
            <a:ext cx="8382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34F2F1-E363-48D2-A446-6EEEF916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962150"/>
            <a:ext cx="8763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STEAM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6023F2-65F1-405D-9DB1-29EC4BA9E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33700"/>
            <a:ext cx="1524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9F8F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8A4415-ACE6-484E-BC88-DF623275E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9900"/>
            <a:ext cx="12573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Retos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BCA8BA-6885-4360-8F79-33D3D576A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933700"/>
            <a:ext cx="1524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EF3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5F582E-94F6-4D9D-93F7-41975604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009900"/>
            <a:ext cx="12573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Evidencias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8FD79A-08A1-4553-A471-92A2B5EC4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933700"/>
            <a:ext cx="1524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6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ABE917-76F4-4F52-8D8B-A8C72BA75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009900"/>
            <a:ext cx="12573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25B00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B25B00"/>
                </a:solidFill>
                <a:latin typeface="Aptos"/>
                <a:ea typeface="Aptos"/>
                <a:cs typeface="Aptos"/>
              </a:rPr>
              <a:t>Rubricas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ED00D3-0A29-4174-8424-0E369A24A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933700"/>
            <a:ext cx="1524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CF8F0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D1ECE0-4985-4CB4-9B5A-9AC4C7D3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009900"/>
            <a:ext cx="12573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F7A3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1F7A3A"/>
                </a:solidFill>
                <a:latin typeface="Aptos"/>
                <a:ea typeface="Aptos"/>
                <a:cs typeface="Aptos"/>
              </a:rPr>
              <a:t>Portafolios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6BE637-8958-4C13-B58E-72E0A3553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9055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3415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334155"/>
                </a:solidFill>
                <a:latin typeface="Aptos"/>
                <a:ea typeface="Aptos"/>
                <a:cs typeface="Aptos"/>
              </a:rPr>
              <a:t>Para colegios, academias, docentes, incubadoras y aliados educativos.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0798A5-3DD2-4724-AA74-A2801FC60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9625779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D8D64E7-D721-48EF-BBE8-E3E76CB33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5DCB12-7B20-48A3-B721-4E816FC63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74CED7-D8EE-411E-A51C-67190EBCA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Piloto RoboPaso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0CA56B-F153-403F-85DC-A5668B2CD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Un piloto de 4 semanas con valor medible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AAE0E9-A24A-4786-8703-74EFF2E7B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RoboPaso valida el flujo completo con un reto sencillo y evidencias reales.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CBF131-A647-4DA4-A494-CCB235F82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6695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8C23E8-ECE1-4D10-BC16-6447FA37B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1935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72BDC4-3266-4045-93F6-BA3568B3C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curso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251B27-C470-4DEE-AC2A-83385A322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26695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BBE546-D68E-4C5A-85EB-A7D6FE5F2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41935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686D4C-9E63-4FBB-8C73-F42E4DA1D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83845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docente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4DA5BA-3F1B-4DE7-8D51-8F3315819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26695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DD5EEA-02AE-49D2-B523-E8BDA5988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1935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4A853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4A853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B470A1-5C52-407E-80F6-23DD11400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3845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reto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C10C80-9B63-4690-B236-9185EDBB7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26695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84430A-0D75-4F07-B1BC-44C68434C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4A261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4A261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2387F1-0C47-4065-BF4C-B2105A347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3845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semanas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3D4F1A-6931-49FE-9A02-EFC3F4CFE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67150"/>
            <a:ext cx="2952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Indicadores del piloto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B78C55-9332-49E6-B417-47F1F7666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67200"/>
            <a:ext cx="83820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Ingresos al sistema, claves cambiadas, evidencias subidas, publicaciones aprobadas, evaluaciones registradas, participacion en foro y satisfaccion docente.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6A84A4-6332-43B5-94AC-6243CA7AD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076450"/>
            <a:ext cx="2095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202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5090AA-C204-462D-B8AB-A2E9A25A2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343150"/>
            <a:ext cx="1638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 evidencia</a:t>
            </a:r>
          </a:p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por estudiante</a:t>
            </a:r>
          </a:p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 grupo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1A04F0-964E-47D4-927D-89440CCD7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5619417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BF13226-FA63-4305-8948-E090BDBD9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2142F5-0F38-4FDE-BBAD-9C697E5BF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302855-47C2-4370-9F87-8242DE53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Impacto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AC9D90-ADAE-4E46-B92B-641AEA1CC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El impacto se ve en evidencia, no en promesas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8D6BAA-C9AF-480F-866F-80E435DA7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Cada reto deja datos, portafolios y aprendizajes que la institucion puede mostrar.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4D2F37-89B3-4037-BA65-C0BECA947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28575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A97B9D-35F6-4662-89C6-34698B772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53884D-A4B7-4631-B720-4042F2900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81250"/>
            <a:ext cx="2438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Docente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ECB77B-56F6-40A2-A250-7A165E43E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24150"/>
            <a:ext cx="24384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Trazabilidad de avances, rubricas y reportes para planificar refuerzos.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AC8495-9450-476E-9419-0B674A45E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209800"/>
            <a:ext cx="28575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D13594-8BD4-41EA-9215-9C03D9637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20980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8AB6EF-54BA-400B-8879-B7AB300D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381250"/>
            <a:ext cx="2438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Estudiante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DE446E-50B7-4625-9EAD-B682DA576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724150"/>
            <a:ext cx="24384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Motivacion, reflexion tecnica y portafolio de proyectos STEAM.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20A238-C434-4C8C-BF9D-757943A55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209800"/>
            <a:ext cx="28575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159D76C-85ED-434B-83D7-0E8B6D098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209800"/>
            <a:ext cx="571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A85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9EA4BE-2933-4634-B4AE-241F6FF84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381250"/>
            <a:ext cx="2438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Institucion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2C86AA-5588-4BB8-804E-4DBAE73F6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724150"/>
            <a:ext cx="24384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Evidencias listas para ferias, exposiciones, familias y mejora academica.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DA6F8C-10B6-4150-8D09-82D8B403F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305300"/>
            <a:ext cx="77152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6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34EC54-EEA4-441B-A9C4-9AE6BBED7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438650"/>
            <a:ext cx="71818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8A4B0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8A4B00"/>
                </a:solidFill>
                <a:latin typeface="Aptos"/>
                <a:ea typeface="Aptos"/>
                <a:cs typeface="Aptos"/>
              </a:rPr>
              <a:t>Uso mas seguro de tecnologia con menores: comunidad cerrada, moderacion y consentimiento.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31F33D7-2BD9-4375-8D64-61636C782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9057232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83176C3-0FEE-41D7-8E64-03A9F739C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401B0C-DD90-45C8-943D-FB52E855B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298DB2-D9AD-49E9-A1CD-501F0F84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Cierre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7F43C8-477A-4432-8BD7-625786D4E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104900"/>
            <a:ext cx="8763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15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Implementemos un piloto RoboPaso de 4 semanas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1AB0A2-3851-418D-A532-F3304B3C7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114550"/>
            <a:ext cx="7334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Al final entregamos reportes, portafolios, ranking educativo y recomendaciones para escalar.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FE644A-6342-4928-B050-004992BBC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71850"/>
            <a:ext cx="16573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9F8F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E15110-60A4-4392-A2D7-BAD54D643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13906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Definir institucion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B6D7F1-03BB-41F4-8201-9773B01C5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371850"/>
            <a:ext cx="16573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EF3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82C34B-0B7F-4B55-92E6-487BEB6F7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448050"/>
            <a:ext cx="13906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Seleccionar curso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D61CE9-37D3-4C19-84FF-A54EC9AB0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371850"/>
            <a:ext cx="16573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9F8F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7962D1-F839-4E6E-BD0A-B87139300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448050"/>
            <a:ext cx="13906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Confirmar docente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15583E-63CB-4BB2-AFAD-225766FB5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371850"/>
            <a:ext cx="16573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EF3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71DFD1-5764-4D6E-8473-B353817E2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48050"/>
            <a:ext cx="13906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Ejecutar demo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3C7531-8319-4C8C-8CD1-DC052EF0D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371850"/>
            <a:ext cx="16573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9F8F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E1232E-2EEC-4A0C-A3EE-D882248DC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448050"/>
            <a:ext cx="13906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Medir resultados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66C6F4-060C-41E7-96A3-C0849672C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4514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15CB72-0529-4339-9C0B-FF6007CBC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667250"/>
            <a:ext cx="59817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RoboLiga Academy convierte la robotica escolar en una experiencia medible, segura y presentable.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3127FD-7A15-43B4-9D4B-2C5AF2147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6905799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4E41080-3DBD-4EA4-984D-D01BB7F92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9DA341-133F-4F03-9F20-2E4768797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7C7D7F-2491-4C65-9E66-D28EBBA00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Problema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EC6887-B05A-40F5-BC79-CF63579C2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La evidencia educativa se dispersa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1C95DB-E91A-40EA-BA2D-13430C5C9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Los proyectos de robotica ocurren, pero el proceso casi nunca queda trazable.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E58036-D845-48F3-9A2D-DDBC9EDC3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2952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F15076-B8B9-43BB-BFA2-8D89E2B8F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F51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49BF60-BCC9-465A-87A6-496A58CFE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38400"/>
            <a:ext cx="25336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Evidencias fragmentadas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B6E81A-6B18-48BA-A71D-65CBD1014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81300"/>
            <a:ext cx="25336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Fotos, videos, chats y hojas sueltas no cuentan la historia completa del aprendizaje.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C8DD3C-99A3-4BFD-B3E4-5389CD0E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266950"/>
            <a:ext cx="2952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77A382-9CDD-4CCD-B334-8A5E4EB81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2669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261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599DCC-D358-4152-92F9-BFFEA223B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438400"/>
            <a:ext cx="25336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Evaluacion manual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7BD250-F544-41D0-AE2E-80521DBA3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781300"/>
            <a:ext cx="25336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El docente compara avances sin una rubrica digital ni una vista integrada del curso.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B2C180-B6C7-47EE-B1CC-35570EEFC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266950"/>
            <a:ext cx="2952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63205A-C40D-47F4-9DC5-C9C1F83A3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2669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E4A0EC-373A-4F63-8FAD-E99B7D930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438400"/>
            <a:ext cx="25336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Poco portafolio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97217C-BDA8-43B8-AFD0-F52BB8F11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781300"/>
            <a:ext cx="25336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El estudiante construye, prueba y mejora, pero pierde evidencia util para ferias o exposiciones.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12D17C-F6E0-4C85-8368-3EFD9E480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43400"/>
            <a:ext cx="8572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Riesgo adicional: muchas redes y chats no estan disenados para proteger a menores.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BD6209-EFC3-4A0A-A43B-B73ACA096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16941678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39D04B-4E53-4CF4-A034-3E07998BD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26D2DC-64C0-4A04-882D-5C0C86B95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E03E57-C7CE-4B12-9068-7E2E89DD8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Solucion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CD2D9F-5728-4773-A1B0-3FD7A2EC5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Una comunidad academica cerrada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BFE955-47C8-4F83-9021-3FAECAE33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RoboLiga ordena el aprendizaje por retos, evidencias, moderacion y portafolio.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CB4ACC-2DC5-4CE6-8414-B38355CD1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52700"/>
            <a:ext cx="1238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8F7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578B22-7C91-49FC-8DE6-EB13EC424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86050"/>
            <a:ext cx="2667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1228D2-63CD-42AE-8A11-23AFF7DD3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05150"/>
            <a:ext cx="10096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Clase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AAE0BF-714C-4AD4-9572-B675A9727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09950"/>
            <a:ext cx="10096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autorizada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94B874-42C9-4D3D-B610-8D787A686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1051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3DF528-B8FC-4EB6-82D2-632AFE8F2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552700"/>
            <a:ext cx="1238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8EDE2B-22A9-49B5-BFB5-528A5F7B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686050"/>
            <a:ext cx="2667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9B7906-D9AF-452E-A344-4F09D3EF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105150"/>
            <a:ext cx="10096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Reto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4478A1-D4C0-4C3B-B035-A28DA6D0A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409950"/>
            <a:ext cx="10096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de robotica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96346F-FE0E-4BB7-82FE-0843E5CC9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1051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B86112-702F-4772-8432-2AC5EA603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552700"/>
            <a:ext cx="1238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8F7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4E89D8-40C8-4AAC-AF39-E44A2709E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686050"/>
            <a:ext cx="2667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8CFA3D-00A6-4181-AAB8-C92A35D32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105150"/>
            <a:ext cx="10096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Evidencia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935478-C7F0-46C2-93D3-B300227CD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409950"/>
            <a:ext cx="10096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del proyecto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E210BF-0876-4C89-814D-9071F49BA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1051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77C3BF-72A2-4846-941A-65F1064F1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552700"/>
            <a:ext cx="1238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C87625-7716-4393-8FB5-C5C857226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686050"/>
            <a:ext cx="2667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B3F663-3DC8-47FA-95D9-28B73EFEC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105150"/>
            <a:ext cx="10096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Moderacion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A26FE26-8BD6-4EA3-B70C-CD4A8D97C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409950"/>
            <a:ext cx="10096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docente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CBDABDF-CE94-4D95-BC82-5EE314729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1051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230F043-2DC6-4824-9744-AE8FAB3F9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552700"/>
            <a:ext cx="1238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8F7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4281D4-15E8-4528-9E63-85DBFCEEF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686050"/>
            <a:ext cx="2667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DDF2AE5-812F-4603-9B9B-8807B93F3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105150"/>
            <a:ext cx="10096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Rubrica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59A5BBC-99B9-4C0C-B834-286E339D5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409950"/>
            <a:ext cx="10096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y ranking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FA0A120-48AB-4607-9A2C-8B160D8F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0515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F67392-7807-41C4-8765-78E78F6AE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552700"/>
            <a:ext cx="1238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3744FA1-7157-4D04-AEA7-FC510AD6B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686050"/>
            <a:ext cx="2667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B9BDAC1-F9D4-45F7-B6FD-21B9A151B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105150"/>
            <a:ext cx="10096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Portafolio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1D899CF-CCD0-4BD6-A800-E5EC093B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409950"/>
            <a:ext cx="10096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educativo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E32C738-CAD6-43E9-9C8F-D8EF21AA5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476750"/>
            <a:ext cx="78105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3415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34155"/>
                </a:solidFill>
                <a:latin typeface="Aptos"/>
                <a:ea typeface="Aptos"/>
                <a:cs typeface="Aptos"/>
              </a:rPr>
              <a:t>No es una red social abierta: es un entorno pedagogico con control docente.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6572958-6E71-4E3E-B922-BBF7DEF72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671538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96CA0F6-C815-4148-AD9C-967F759F6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C965E7-28ED-4F91-8FC1-800F918F3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E9CAC0-4A36-4AB4-86D8-17B73907F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Producto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F99800-EEBC-48AC-8C43-76173CF5A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Un sistema listo para el ciclo educativo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ACABFF-2A95-4393-BBB0-8930C1CB6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CreaBotX integra diagnostico, aula, prototipos, comunidad y reportes.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54161C-4EC1-47DF-8F25-7C4C0FB17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52650"/>
            <a:ext cx="2381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CF5DA1-D9F3-4831-AEB6-C7164E0F8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52650"/>
            <a:ext cx="571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B06B7B-EF3D-4F2A-94CB-F874BD8E4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24100"/>
            <a:ext cx="19621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Gestion escolar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0DF099-C870-4F47-B30F-E30CD6ADA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67000"/>
            <a:ext cx="1962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Usuarios, cursos, paralelos, aulas, matriculas y roles.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A37B44-F22C-4499-B643-7AC194833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152650"/>
            <a:ext cx="2381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8915A9-222C-4F52-99F5-B6B62C7A9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152650"/>
            <a:ext cx="571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CF7391-BEF4-4622-9236-3763F4C26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324100"/>
            <a:ext cx="19621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Aula virtual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5BDE5E-704D-4503-BA59-01A793DBA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667000"/>
            <a:ext cx="1962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Clases por prototipo, tareas, progresos y evidencias.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498A1E-3F08-45AA-A941-DE1FF9282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152650"/>
            <a:ext cx="2381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3312AB-CAF1-480A-94B4-80662D60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152650"/>
            <a:ext cx="571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A85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84BFD1-A254-4473-8563-EAAB59DCC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24100"/>
            <a:ext cx="19621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CreaLiga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897626-9CE7-4260-BEF0-0E3E48A8E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67000"/>
            <a:ext cx="1962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Retos, publicaciones, foro, biblioteca, insignias y portafolio.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3D926DC-1847-4CF3-93B8-87B0B789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152650"/>
            <a:ext cx="23812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8DD551-1560-4EAB-B256-03327C697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152650"/>
            <a:ext cx="571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261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39FA83-7941-4CB2-9124-0D9693265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324100"/>
            <a:ext cx="19621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Reportes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3B6915-0C16-4DA7-A3BF-ECD087347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667000"/>
            <a:ext cx="1962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Metricas por pregunta, alumno, aula, grupo y exportacion CSV.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42B683-85B8-46C3-91B5-408A66ADD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76700"/>
            <a:ext cx="8763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202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605DC1-7E5D-4DB8-9579-1BD72D08C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48150"/>
            <a:ext cx="8039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El docente ve el proceso: problema, intento, error, solucion y mejora.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CCB76D8-F975-4A4D-877A-2C76A1553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6517231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CD5A949-8980-405E-BDCF-C316273FC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8B65EE-11AC-44AC-929C-59BA415BB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5FB540-7C63-4767-8CBD-DBC21E392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Demo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1A2142-AB08-4370-8F15-B471368E0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Demo en 6 pantallas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B9B319-7A83-42AD-BDEA-197C22E0C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Una demostracion debe mostrar el ciclo minimo completo, no solo una pagina bonita.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37821A-332B-437A-A966-32E9BA483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90750"/>
            <a:ext cx="26670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A022AF-94D0-4A9C-8A9D-CBD9894A0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62200"/>
            <a:ext cx="22479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Landing comercial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243B6C-A2E4-442B-9434-24DE74F2B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24150"/>
            <a:ext cx="22479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/roboliga-academy/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A536D9-0507-4FBC-BA4D-1CE2E25B7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190750"/>
            <a:ext cx="26670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FBEC82-C9A9-44B1-97D2-918546B0D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362200"/>
            <a:ext cx="22479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Panel docente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5151CA-D1B8-4AEF-83DA-8BD7BE58A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724150"/>
            <a:ext cx="22479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/panel/docente/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01EB8E-CDB7-47B2-94A7-04F7CC84D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190750"/>
            <a:ext cx="26670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1141E8-9248-4D95-A4C4-D70A62AF9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362200"/>
            <a:ext cx="22479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Reto RoboPaso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F675DE-30ED-41BA-BF27-0B351B50B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724150"/>
            <a:ext cx="22479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/comunidad/retos/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69BD6C-A8C9-4004-9D11-C61DBC2D5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62350"/>
            <a:ext cx="26670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C8177A-5781-4930-AC33-3ED32CCAB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33800"/>
            <a:ext cx="22479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Evidencia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414326-C8ED-45B2-8FBE-B48535FAC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95750"/>
            <a:ext cx="22479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/comunidad/publicaciones/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2483B5-D53C-4200-9CDE-7FE8956D3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562350"/>
            <a:ext cx="26670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4A42CF-971C-47E1-B1E0-AF56EB8A3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33800"/>
            <a:ext cx="22479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Rubrica docente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A17F6C-6AAF-43CC-8035-DDDC85E7F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95750"/>
            <a:ext cx="22479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Evaluacion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2D6D25-0B10-4537-9A98-7964E586D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562350"/>
            <a:ext cx="26670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32537C-74F2-4601-96B2-3995574CB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733800"/>
            <a:ext cx="22479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Metricas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5E4378-1FB2-4E84-9AB4-924C7FAE3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095750"/>
            <a:ext cx="22479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/reportes/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BE5DE28-176E-4013-9469-C4963B226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6782796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D12AC9C-5671-4873-8F39-FD502F92E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FA9BA8-C7C8-4AEC-811E-55964C2C3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5185BC-F3E1-498F-BF9D-B08A8F914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Publico objetivo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C9A509-495A-45D7-AC39-149AF2B16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Primer mercado: educacion STEAM aplicada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1CA8E9-21D7-461F-B688-36E515225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Empezar pequeno permite validar valor antes de vender una plataforma demasiado amplia.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72D424-A5BF-4339-9979-E465C82D1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8600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D925AB-7694-4CDE-B0B5-48CC37583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3840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20-40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8E8637-C67C-44AA-A82F-997358AC9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5750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estudiantes por piloto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0B8F7A-E089-4B2B-9393-67C4C80F7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28600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7BC294-65A3-4F12-9E55-EFD2F8CC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43840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6D9C57-B0F2-4056-9427-57B84BE5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85750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docente responsable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8F1F3F-CC73-4022-8A97-9F78A4465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28600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1C7E74-D368-4029-8609-9AC37762F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43840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4A853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4A853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D37E65-4AA4-46E2-A090-E99F22434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85750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reto inicial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7D5C13-B161-461A-A992-A6A7B61F7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286000"/>
            <a:ext cx="14668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B94242-E751-42A0-8D4A-757B8CD66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38400"/>
            <a:ext cx="11239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4A261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4A261"/>
                </a:solidFill>
                <a:latin typeface="Aptos"/>
                <a:ea typeface="Aptos"/>
                <a:cs typeface="Aptos"/>
              </a:rPr>
              <a:t>2-4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21A32B-7181-4F4D-999D-10EFC273D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57500"/>
            <a:ext cx="11239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semanas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9F3E68-C7B0-40DA-8FD2-79A52A4B1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24300"/>
            <a:ext cx="24765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Clientes iniciales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8689E4-74FB-4E32-834D-93319EF79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05300"/>
            <a:ext cx="7239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Colegios con informatica, academias de robotica, docentes independientes, clubes tecnologicos y programas de feria de ciencias.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CCD0D4-48D7-4FA9-8B47-7F28CF828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228850"/>
            <a:ext cx="171450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8F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F2DD44-2389-4D06-9064-7A1AA4760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8956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10-17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B6C9DC-7BC8-4F5F-A306-32CF2F53A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505200"/>
            <a:ext cx="14859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33415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334155"/>
                </a:solidFill>
                <a:latin typeface="Aptos"/>
                <a:ea typeface="Aptos"/>
                <a:cs typeface="Aptos"/>
              </a:rPr>
              <a:t>anos</a:t>
            </a:r>
          </a:p>
          <a:p xmlns:a="http://schemas.openxmlformats.org/drawingml/2006/main">
            <a:pPr algn="ctr">
              <a:defRPr sz="1200" b="0">
                <a:solidFill>
                  <a:srgbClr val="33415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334155"/>
                </a:solidFill>
                <a:latin typeface="Aptos"/>
                <a:ea typeface="Aptos"/>
                <a:cs typeface="Aptos"/>
              </a:rPr>
              <a:t>por estudiante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0DDA00-CC84-44A6-AD0C-1B43CCA5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0359619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3E8B6D-2141-432F-A08C-F33CB8F3F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3E4063-7B9C-435B-9718-BB4CA9F5C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66DEA5-DAAC-4C67-B878-47CF8ACBB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Modelo educativo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CA1B7D-A4BA-4E63-BC97-FB3A33059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La plataforma premia documentar el aprendizaje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A7FBE6-7979-4C25-9BA1-23602FEF1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El valor no esta solo en que el robot funcione, sino en explicar como se llego ahi.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305DA4-3E10-4427-AE6B-F94C39D69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2479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FA317C-8B03-4459-8987-50DA60115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190750"/>
            <a:ext cx="4095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8202A"/>
                </a:solidFill>
                <a:latin typeface="Aptos"/>
                <a:ea typeface="Aptos"/>
                <a:cs typeface="Aptos"/>
              </a:rPr>
              <a:t>Aprendizaje basado en proyectos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B37483-A074-4BA3-8709-8CDC897D7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860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B413AE-689B-4183-BB77-9BCB9AA8E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628900"/>
            <a:ext cx="4095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8202A"/>
                </a:solidFill>
                <a:latin typeface="Aptos"/>
                <a:ea typeface="Aptos"/>
                <a:cs typeface="Aptos"/>
              </a:rPr>
              <a:t>Evaluacion por rubrica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A618C6-0E5D-4496-ABFB-094DA444E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242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697C22-ACEE-4C96-9777-DC8DA6731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067050"/>
            <a:ext cx="4095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8202A"/>
                </a:solidFill>
                <a:latin typeface="Aptos"/>
                <a:ea typeface="Aptos"/>
                <a:cs typeface="Aptos"/>
              </a:rPr>
              <a:t>Portafolio academico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389B37-D100-44BC-8791-4861597AC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623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85A860-0994-4437-A589-C02AEAD7B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05200"/>
            <a:ext cx="4095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8202A"/>
                </a:solidFill>
                <a:latin typeface="Aptos"/>
                <a:ea typeface="Aptos"/>
                <a:cs typeface="Aptos"/>
              </a:rPr>
              <a:t>Gamificacion controlada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96ABDB-1E4F-453D-A51F-4711CA474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00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793FEC-4472-4D67-BD6B-13506F2FE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943350"/>
            <a:ext cx="4095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8202A"/>
                </a:solidFill>
                <a:latin typeface="Aptos"/>
                <a:ea typeface="Aptos"/>
                <a:cs typeface="Aptos"/>
              </a:rPr>
              <a:t>Seguridad para menores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3CC6EF-E520-46DB-828C-FC39CD05B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386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A980D7-4587-46EB-834F-3ACC37018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81500"/>
            <a:ext cx="4095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8202A"/>
                </a:solidFill>
                <a:latin typeface="Aptos"/>
                <a:ea typeface="Aptos"/>
                <a:cs typeface="Aptos"/>
              </a:rPr>
              <a:t>Pensamiento computacional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FED0F6-E4BF-47F5-8F47-C7172FC30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52650"/>
            <a:ext cx="32385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DD2BBF-EBF8-4F3B-A0AD-DB659914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476500"/>
            <a:ext cx="2476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Bitacora digital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A7ACB9-9BFA-4EF7-82C0-D50DDD965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14650"/>
            <a:ext cx="167640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Problema</a:t>
            </a:r>
          </a:p>
          <a:p xmlns:a="http://schemas.openxmlformats.org/drawingml/2006/main">
            <a:pPr algn="ctr">
              <a:defRPr sz="157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Intento</a:t>
            </a:r>
          </a:p>
          <a:p xmlns:a="http://schemas.openxmlformats.org/drawingml/2006/main">
            <a:pPr algn="ctr">
              <a:defRPr sz="157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Error</a:t>
            </a:r>
          </a:p>
          <a:p xmlns:a="http://schemas.openxmlformats.org/drawingml/2006/main">
            <a:pPr algn="ctr">
              <a:defRPr sz="157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Solucion</a:t>
            </a:r>
          </a:p>
          <a:p xmlns:a="http://schemas.openxmlformats.org/drawingml/2006/main">
            <a:pPr algn="ctr">
              <a:defRPr sz="157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Mejora</a:t>
            </a:r>
          </a:p>
          <a:p xmlns:a="http://schemas.openxmlformats.org/drawingml/2006/main">
            <a:pPr algn="ctr">
              <a:defRPr sz="1575" b="0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F8B8D"/>
                </a:solidFill>
                <a:latin typeface="Aptos"/>
                <a:ea typeface="Aptos"/>
                <a:cs typeface="Aptos"/>
              </a:rPr>
              <a:t>Reflexion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402376-24D2-4431-9281-79AC573F7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2280512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1ED8695-1501-47B6-B184-6795E2ECC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DB180E-63BD-4FD5-9646-F10BBF1E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25CA4B-2CBC-4FE5-82F8-F2EEC1D64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Diferenciacion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9FCAAA-C00A-4566-B8C9-FE973F5FD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Robotica educativa sin abrir una red social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3490CA-61CA-49E1-944A-636324D4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RoboLiga toma lo motivador de una liga, pero con reglas academicas y proteccion.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4A05E6-B004-4282-A547-F6257F5DC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857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F5CE71-1995-4CEF-B2E4-DDE567ED4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A85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3F9239-FBEC-4D0C-BF00-BA190C017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24100"/>
            <a:ext cx="2438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Seguro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976171-1C82-458C-A088-4540BB8A0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67000"/>
            <a:ext cx="24384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Sin chat privado ni feed publico global. La moderacion docente es parte del flujo.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FA6B6C-1393-4427-B1AE-C87D7B2B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152650"/>
            <a:ext cx="2857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43AB8B-3020-48AB-B4DF-36FBEA239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1526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B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4E449E-1D29-467F-B599-2C80F3404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324100"/>
            <a:ext cx="2438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Medible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AFE962-8A9B-4CF6-97A7-02BA85F72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667000"/>
            <a:ext cx="24384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Pretest, grupos, rubricas, ranking y reportes convierten actividad en evidencia.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914837-D6D1-4235-9781-2E574880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52650"/>
            <a:ext cx="28575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CBB0FF-2E67-4F8C-AA9B-C741E4441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526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3CA46B-2D2A-4331-B700-55481BEA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324100"/>
            <a:ext cx="2438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Presentable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F1ED5F-0E9E-4583-A5FD-81DDAFE19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667000"/>
            <a:ext cx="24384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El estudiante construye un portafolio util para ferias, exposiciones y seguimiento.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74FF973-5631-4D3C-957C-068047768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8191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3415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34155"/>
                </a:solidFill>
                <a:latin typeface="Aptos"/>
                <a:ea typeface="Aptos"/>
                <a:cs typeface="Aptos"/>
              </a:rPr>
              <a:t>Decision clave del MVP: validar comunidad cerrada antes de agregar pagos, IA, jueces externos o torneos interinstitucionales.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962B88-52FE-45BD-A670-B182545DF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358357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79AFC92-12D3-409A-B2DD-B904DDF15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8D89A1-241C-4E38-809D-C463E907A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9044F4-094F-4AC9-AC43-22F838F32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Modelo de negocio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0CEDD7-3AAF-40C0-9B85-6616B1387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7810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18202A"/>
                </a:solidFill>
                <a:latin typeface="Aptos Display"/>
                <a:ea typeface="Aptos Display"/>
                <a:cs typeface="Aptos Display"/>
              </a:rPr>
              <a:t>Vender pilotos antes que una plataforma enorme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04B9D7-21DA-44F3-BCBA-DBC465814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723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La ruta comercial empieza con una clase real, evidencia de impacto y conversion a licencia.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C6BE40-05BA-4004-990A-F03558642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2095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2F72EA-C0A5-4864-A6E6-627CC4292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76500"/>
            <a:ext cx="15621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9F8F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2C8862-0142-413A-AFAD-8FE6B328A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52700"/>
            <a:ext cx="12954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F8B8D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F8B8D"/>
                </a:solidFill>
                <a:latin typeface="Aptos"/>
                <a:ea typeface="Aptos"/>
                <a:cs typeface="Aptos"/>
              </a:rPr>
              <a:t>Piloto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C85220-C679-477E-B9B2-85C242C7E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990850"/>
            <a:ext cx="1638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$0 / inicial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C8ED20-178E-428C-91A9-22260DC2C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09950"/>
            <a:ext cx="16383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1 clase, 1 reto, ranking basico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95AC50-2B1F-4A98-AC08-065A183B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266950"/>
            <a:ext cx="2095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8E92CD-EEAD-4E40-8387-D8E1DD333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476500"/>
            <a:ext cx="15621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EF3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CD7230-8322-4F1E-B6E1-A7ADB53AD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552700"/>
            <a:ext cx="12954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Docente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4BACC0-5762-4DCD-A08E-DD00D671D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990850"/>
            <a:ext cx="1638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$5-10 / mes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20DECE-E2DE-487D-B2EA-3B31733A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409950"/>
            <a:ext cx="16383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varias clases y portafolio simple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D8DEC3-13A3-4133-A295-762CA35D9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266950"/>
            <a:ext cx="2095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4269DE5-BF7C-4D6A-873D-4E26D1634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76500"/>
            <a:ext cx="15621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EF3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D02C5E-F98D-4958-82EF-A5B7306EC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552700"/>
            <a:ext cx="12954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Academia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816499-307D-443F-AD57-9CFCCC7F9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990850"/>
            <a:ext cx="1638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licencia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2245F1-EA30-43F4-B624-292621264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409950"/>
            <a:ext cx="16383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retos, reportes y soporte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34BE9D-4DA3-4DAF-85F8-2445D771B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266950"/>
            <a:ext cx="20955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4B094AA-4F4C-4C84-A17D-F2BA33E22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476500"/>
            <a:ext cx="15621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EF3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0D96ACA-C25E-4044-B32F-8952EFF57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552700"/>
            <a:ext cx="12954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F6B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2F6BFF"/>
                </a:solidFill>
                <a:latin typeface="Aptos"/>
                <a:ea typeface="Aptos"/>
                <a:cs typeface="Aptos"/>
              </a:rPr>
              <a:t>Colegio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4D6122A-DF76-4D16-BC74-5701A049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990850"/>
            <a:ext cx="1638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8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8202A"/>
                </a:solidFill>
                <a:latin typeface="Aptos"/>
                <a:ea typeface="Aptos"/>
                <a:cs typeface="Aptos"/>
              </a:rPr>
              <a:t>anual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19E48D-3EF1-4629-A4F7-1B9DDD9F8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409950"/>
            <a:ext cx="16383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26071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526071"/>
                </a:solidFill>
                <a:latin typeface="Aptos"/>
                <a:ea typeface="Aptos"/>
                <a:cs typeface="Aptos"/>
              </a:rPr>
              <a:t>implementacion y capacitacion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6DFEAE-6622-4993-A54A-804230AD4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514850"/>
            <a:ext cx="78867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3415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34155"/>
                </a:solidFill>
                <a:latin typeface="Aptos"/>
                <a:ea typeface="Aptos"/>
                <a:cs typeface="Aptos"/>
              </a:rPr>
              <a:t>El piloto crea caso de exito, testimonios y datos para vender con menos friccion.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F352DFA-0859-4DB3-A724-DAADC40A6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19850"/>
            <a:ext cx="381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97A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8A97A8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45569367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2026-06-10T03:01:20.8540000Z</dcterms:created>
  <dcterms:modified xsi:type="dcterms:W3CDTF">2026-06-10T03:01:20.8540000Z</dcterms:modified>
</coreProperties>
</file>